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8" r:id="rId2"/>
    <p:sldId id="256" r:id="rId3"/>
    <p:sldId id="261" r:id="rId4"/>
    <p:sldId id="269" r:id="rId5"/>
    <p:sldId id="257" r:id="rId6"/>
    <p:sldId id="262" r:id="rId7"/>
    <p:sldId id="263" r:id="rId8"/>
    <p:sldId id="264" r:id="rId9"/>
    <p:sldId id="265" r:id="rId10"/>
    <p:sldId id="266" r:id="rId11"/>
    <p:sldId id="267" r:id="rId12"/>
    <p:sldId id="258" r:id="rId13"/>
    <p:sldId id="25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20E9CF-38E9-044A-9683-9983D53118E0}" v="34" dt="2020-01-06T11:44:18.3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6B6F4-869E-A04A-9B60-14D956D9C8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5C25FF-22D4-4E4E-A9A5-31D60204FE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A4C44-8118-B74F-9CC2-3A5DE5255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ECD4E-CB57-C44D-8F66-AA12FC5801B6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0A3D6-E561-4548-88BD-583E836E9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7865B-CAC8-E64C-8F2E-7511B2C6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5278B-F614-7349-8175-40EA3D83A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458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3510D-92AB-2042-B2BD-CEF777E75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3CA65A-34FE-6A4A-9954-9B878BB5E0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ED5EE-0BBF-9D47-AF6D-6F7E44357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ECD4E-CB57-C44D-8F66-AA12FC5801B6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545C3-AA77-C94B-94C2-B5F1ECBE3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3781DE-E538-D843-867E-27906FECC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5278B-F614-7349-8175-40EA3D83A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49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0985BD-B180-0C4D-BBA9-B093754A64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919C75-83DC-DB4B-8612-A97E2C0D2D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3D9B46-F8D0-DD42-9CD8-45D8442DD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ECD4E-CB57-C44D-8F66-AA12FC5801B6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80073-BA61-A547-B527-1AEC9B7B7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BCE27-D252-B843-BA6C-BD9CCF55E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5278B-F614-7349-8175-40EA3D83A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66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16EC9-3203-484A-8CF5-88914A707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1E8D8-1EB1-3749-9B94-16D4C8576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7F6D81-3473-CB4B-BCA0-905494E2E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ECD4E-CB57-C44D-8F66-AA12FC5801B6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20E3B-3CEC-AB4B-9C95-DD8D388C4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7DBF0-3E74-AD42-9605-A168DF317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5278B-F614-7349-8175-40EA3D83A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646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CC308-69D8-CB43-A6E6-71E65F40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2B7352-7042-664E-973D-69A43A0D5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A46CB-2935-9849-9DEA-D98FA2486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ECD4E-CB57-C44D-8F66-AA12FC5801B6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791B11-82DB-304D-8AFB-2292C9275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8F1D0-D5EF-0E42-AF7C-65FDAEC1D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5278B-F614-7349-8175-40EA3D83A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203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ED60F-5592-FC44-B704-53079AE35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91903-5B90-224E-9327-B3D11F557E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4DAB4B-1314-F547-81E1-8307194B38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63A00F-F0F4-514E-BEEC-AB93D83AA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ECD4E-CB57-C44D-8F66-AA12FC5801B6}" type="datetimeFigureOut">
              <a:rPr lang="en-US" smtClean="0"/>
              <a:t>1/6/20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981CB9-DA6C-A343-A064-8BE77B5F6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877DA1-A8EA-A548-89CE-7151E39FD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5278B-F614-7349-8175-40EA3D83A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165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28FDF-2C1E-8547-857A-CF32A526A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21725-28E4-6D4D-AE4A-5BCB8143D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925A97-7F5F-9141-A552-7E92219A0A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D6317D-59BC-2649-994C-2A4DA851F8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ABCED9-62C2-6A41-9935-649A7E45B6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700713-3FC5-5C4D-BB21-B026F8E85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ECD4E-CB57-C44D-8F66-AA12FC5801B6}" type="datetimeFigureOut">
              <a:rPr lang="en-US" smtClean="0"/>
              <a:t>1/6/20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171894-31CD-6342-959D-1574A69D4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C3B8EC-3753-434D-BC43-DBBCD0CC1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5278B-F614-7349-8175-40EA3D83A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3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8474D-BB45-5648-9D7A-89BE0B8C8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D43BBA-4516-204F-B1F2-4575D5081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ECD4E-CB57-C44D-8F66-AA12FC5801B6}" type="datetimeFigureOut">
              <a:rPr lang="en-US" smtClean="0"/>
              <a:t>1/6/20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5D210D-12FB-7245-9863-3106A09CC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658747-8763-D14C-BD14-DDA0866A2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5278B-F614-7349-8175-40EA3D83A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53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0B37F7-115F-5E46-A7A7-B2D09DCB6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ECD4E-CB57-C44D-8F66-AA12FC5801B6}" type="datetimeFigureOut">
              <a:rPr lang="en-US" smtClean="0"/>
              <a:t>1/6/20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06EB08-08D4-6849-9ED7-0A64C53D7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EDAAB2-81C0-9545-A4FB-2C507007E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5278B-F614-7349-8175-40EA3D83A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96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8E908-8550-8446-8490-CEB5A8984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251B5-96B4-6A4E-BFFD-EDC24E3FC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ECEE9F-9AAA-B045-8E30-C22D2F6308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B2B201-0B79-A64E-B7D0-ED4AAB109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ECD4E-CB57-C44D-8F66-AA12FC5801B6}" type="datetimeFigureOut">
              <a:rPr lang="en-US" smtClean="0"/>
              <a:t>1/6/20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B81D5F-4BDE-F54A-9844-61C6C7663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112A2D-3116-7A4B-8FA1-32B387E32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5278B-F614-7349-8175-40EA3D83A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376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E0F26-067F-9143-AFD7-0E4B36939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239D50-BB14-514B-9867-6D0D9466AF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91E0DE-8132-ED41-BC83-35DE8BA848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961344-4884-2F4A-ABA9-9AFCACE13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ECD4E-CB57-C44D-8F66-AA12FC5801B6}" type="datetimeFigureOut">
              <a:rPr lang="en-US" smtClean="0"/>
              <a:t>1/6/20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D6176B-BF71-874F-8CED-E0C7B5FB3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389165-F823-534C-A620-44D634BE1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5278B-F614-7349-8175-40EA3D83A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79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E6B34C-49BD-6D44-8310-2EECEB2DD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4F80C-8707-4148-B9FF-FC0D89F29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A49FAC-2008-4C4B-8946-E747ACE197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EECD4E-CB57-C44D-8F66-AA12FC5801B6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394CEA-BFA9-574A-9686-DE44B091E4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CDE40-43B0-CC4C-89F5-9973195F1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5278B-F614-7349-8175-40EA3D83A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6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9ED25-206B-FD4A-A95D-F109B2A86A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D364A4-40E8-554B-A8A6-353B5805C4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D5D92A-7B88-1B4A-92D8-DE4A04692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51" y="163568"/>
            <a:ext cx="11973697" cy="624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87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30D06-9D17-CD45-83D9-9292172A3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2EA0BC-B464-1C4A-83AA-02558666D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215" y="365125"/>
            <a:ext cx="11821569" cy="5811838"/>
          </a:xfrm>
        </p:spPr>
      </p:pic>
    </p:spTree>
    <p:extLst>
      <p:ext uri="{BB962C8B-B14F-4D97-AF65-F5344CB8AC3E}">
        <p14:creationId xmlns:p14="http://schemas.microsoft.com/office/powerpoint/2010/main" val="1723377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FB6DF-A9D9-B543-BACC-04BED23BD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bird, flower&#10;&#10;Description automatically generated">
            <a:extLst>
              <a:ext uri="{FF2B5EF4-FFF2-40B4-BE49-F238E27FC236}">
                <a16:creationId xmlns:a16="http://schemas.microsoft.com/office/drawing/2014/main" id="{A6303E3C-84D8-BA4F-B14E-8FE3A430E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930" y="241558"/>
            <a:ext cx="11644139" cy="5811838"/>
          </a:xfrm>
        </p:spPr>
      </p:pic>
    </p:spTree>
    <p:extLst>
      <p:ext uri="{BB962C8B-B14F-4D97-AF65-F5344CB8AC3E}">
        <p14:creationId xmlns:p14="http://schemas.microsoft.com/office/powerpoint/2010/main" val="3216152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E2C9B60-2D0A-D34A-9BAD-3E292212B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932" y="849782"/>
            <a:ext cx="11998136" cy="4860326"/>
          </a:xfrm>
        </p:spPr>
      </p:pic>
    </p:spTree>
    <p:extLst>
      <p:ext uri="{BB962C8B-B14F-4D97-AF65-F5344CB8AC3E}">
        <p14:creationId xmlns:p14="http://schemas.microsoft.com/office/powerpoint/2010/main" val="1704830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BEE29-9186-8044-BDA7-564D07DBD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0208C4-1D86-9D4D-8FAD-629325331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019" y="365125"/>
            <a:ext cx="11891962" cy="5373774"/>
          </a:xfrm>
        </p:spPr>
      </p:pic>
    </p:spTree>
    <p:extLst>
      <p:ext uri="{BB962C8B-B14F-4D97-AF65-F5344CB8AC3E}">
        <p14:creationId xmlns:p14="http://schemas.microsoft.com/office/powerpoint/2010/main" val="2122841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5F3EF-E295-6D4C-9CDA-490DD0626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CD1443-F89D-D34F-9CFD-701DF0A7CB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226" y="234778"/>
            <a:ext cx="11483547" cy="5942185"/>
          </a:xfrm>
        </p:spPr>
      </p:pic>
    </p:spTree>
    <p:extLst>
      <p:ext uri="{BB962C8B-B14F-4D97-AF65-F5344CB8AC3E}">
        <p14:creationId xmlns:p14="http://schemas.microsoft.com/office/powerpoint/2010/main" val="907848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166EF-7723-EA42-A43D-120B8A7EA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EF9E11-4DE9-3048-8646-09863192D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730" y="365125"/>
            <a:ext cx="11320540" cy="5832390"/>
          </a:xfrm>
        </p:spPr>
      </p:pic>
    </p:spTree>
    <p:extLst>
      <p:ext uri="{BB962C8B-B14F-4D97-AF65-F5344CB8AC3E}">
        <p14:creationId xmlns:p14="http://schemas.microsoft.com/office/powerpoint/2010/main" val="2444393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54537-75BF-6245-9FE1-095CF61AF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19A6BBA-2919-854D-BFC6-6939C967E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589" y="365125"/>
            <a:ext cx="11464822" cy="5894173"/>
          </a:xfrm>
        </p:spPr>
      </p:pic>
    </p:spTree>
    <p:extLst>
      <p:ext uri="{BB962C8B-B14F-4D97-AF65-F5344CB8AC3E}">
        <p14:creationId xmlns:p14="http://schemas.microsoft.com/office/powerpoint/2010/main" val="3710024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5DF1-84F9-C64F-B68D-B75C96A08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39C83C54-9350-AF4F-92F3-F2FB096D33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072" y="365125"/>
            <a:ext cx="11619855" cy="5820032"/>
          </a:xfrm>
        </p:spPr>
      </p:pic>
    </p:spTree>
    <p:extLst>
      <p:ext uri="{BB962C8B-B14F-4D97-AF65-F5344CB8AC3E}">
        <p14:creationId xmlns:p14="http://schemas.microsoft.com/office/powerpoint/2010/main" val="3326969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E3AEE-E2A9-8040-A069-D70D5203EC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7D541A-39F2-B44C-BBAC-00AA90B218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4B281E-A5AE-7F46-9313-115D6680B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742950"/>
            <a:ext cx="119634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29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1B171-F731-DA4F-864B-35A0B032D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F03D61-5AA3-504D-BC54-0DE042EA22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018" y="365125"/>
            <a:ext cx="11441964" cy="5843330"/>
          </a:xfrm>
        </p:spPr>
      </p:pic>
    </p:spTree>
    <p:extLst>
      <p:ext uri="{BB962C8B-B14F-4D97-AF65-F5344CB8AC3E}">
        <p14:creationId xmlns:p14="http://schemas.microsoft.com/office/powerpoint/2010/main" val="1470769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B9FF5-C4B6-E14C-9F79-2A9DCFAED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B19EAE-CD5E-C647-8AFD-AB54CF767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275" y="222422"/>
            <a:ext cx="11477450" cy="5954541"/>
          </a:xfrm>
        </p:spPr>
      </p:pic>
    </p:spTree>
    <p:extLst>
      <p:ext uri="{BB962C8B-B14F-4D97-AF65-F5344CB8AC3E}">
        <p14:creationId xmlns:p14="http://schemas.microsoft.com/office/powerpoint/2010/main" val="3397105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A27EB6-8767-6348-A8B5-8AB62FF0F2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865" y="395415"/>
            <a:ext cx="11960270" cy="5597611"/>
          </a:xfrm>
        </p:spPr>
      </p:pic>
    </p:spTree>
    <p:extLst>
      <p:ext uri="{BB962C8B-B14F-4D97-AF65-F5344CB8AC3E}">
        <p14:creationId xmlns:p14="http://schemas.microsoft.com/office/powerpoint/2010/main" val="1548614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A7120-5292-C747-82FF-E547C08E3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bird, flower&#10;&#10;Description automatically generated">
            <a:extLst>
              <a:ext uri="{FF2B5EF4-FFF2-40B4-BE49-F238E27FC236}">
                <a16:creationId xmlns:a16="http://schemas.microsoft.com/office/drawing/2014/main" id="{AF7A0FAD-9E50-AF43-B484-896D1445F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579" y="365125"/>
            <a:ext cx="11328276" cy="5590832"/>
          </a:xfrm>
        </p:spPr>
      </p:pic>
    </p:spTree>
    <p:extLst>
      <p:ext uri="{BB962C8B-B14F-4D97-AF65-F5344CB8AC3E}">
        <p14:creationId xmlns:p14="http://schemas.microsoft.com/office/powerpoint/2010/main" val="197542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ACA5A-96B6-664D-8CC4-721AA522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04413B-B2CA-DE4B-8AE5-B6A0A8C4F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654" y="222423"/>
            <a:ext cx="11796691" cy="6030096"/>
          </a:xfrm>
        </p:spPr>
      </p:pic>
    </p:spTree>
    <p:extLst>
      <p:ext uri="{BB962C8B-B14F-4D97-AF65-F5344CB8AC3E}">
        <p14:creationId xmlns:p14="http://schemas.microsoft.com/office/powerpoint/2010/main" val="803670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310CA-4368-884E-9AE7-CEB126E1A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F1B6AA1-5D55-7B4C-8393-2EE0257BAE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560" y="365125"/>
            <a:ext cx="11586879" cy="5837967"/>
          </a:xfrm>
        </p:spPr>
      </p:pic>
    </p:spTree>
    <p:extLst>
      <p:ext uri="{BB962C8B-B14F-4D97-AF65-F5344CB8AC3E}">
        <p14:creationId xmlns:p14="http://schemas.microsoft.com/office/powerpoint/2010/main" val="1431763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A1DAE-A5F4-8242-BCB7-98313B249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32749B-5410-FB48-9C5D-E699756D8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470" y="531341"/>
            <a:ext cx="11751060" cy="5795318"/>
          </a:xfrm>
        </p:spPr>
      </p:pic>
    </p:spTree>
    <p:extLst>
      <p:ext uri="{BB962C8B-B14F-4D97-AF65-F5344CB8AC3E}">
        <p14:creationId xmlns:p14="http://schemas.microsoft.com/office/powerpoint/2010/main" val="348280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</TotalTime>
  <Words>0</Words>
  <Application>Microsoft Macintosh PowerPoint</Application>
  <PresentationFormat>Widescreen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Danek, Bartosz, Vodafone UK</dc:creator>
  <cp:lastModifiedBy>Danek, Bartosz, Vodafone UK</cp:lastModifiedBy>
  <cp:revision>3</cp:revision>
  <dcterms:created xsi:type="dcterms:W3CDTF">2019-12-13T12:19:21Z</dcterms:created>
  <dcterms:modified xsi:type="dcterms:W3CDTF">2020-01-06T11:46:20Z</dcterms:modified>
</cp:coreProperties>
</file>